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CAE0D5-58D5-5173-2F22-08E9AB9BB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4884" y="4336194"/>
            <a:ext cx="6599620" cy="574913"/>
          </a:xfrm>
        </p:spPr>
        <p:txBody>
          <a:bodyPr/>
          <a:lstStyle/>
          <a:p>
            <a:r>
              <a:rPr lang="en-US" dirty="0"/>
              <a:t>Controlling Volume with Hand Gestures using a Webcam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A83EF-20B7-79F0-FAA1-ABC52458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3" y="950320"/>
            <a:ext cx="5891954" cy="3385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54F3AF-94CD-0335-339E-0D8D72436654}"/>
              </a:ext>
            </a:extLst>
          </p:cNvPr>
          <p:cNvSpPr txBox="1"/>
          <p:nvPr/>
        </p:nvSpPr>
        <p:spPr>
          <a:xfrm>
            <a:off x="4219021" y="4724294"/>
            <a:ext cx="4149213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OpenCV and </a:t>
            </a:r>
            <a:r>
              <a:rPr lang="en-US" b="1" dirty="0" err="1"/>
              <a:t>Mediapipe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4DCEC-10E7-141F-1D3A-1FC62ED46ECA}"/>
              </a:ext>
            </a:extLst>
          </p:cNvPr>
          <p:cNvSpPr txBox="1"/>
          <p:nvPr/>
        </p:nvSpPr>
        <p:spPr>
          <a:xfrm>
            <a:off x="9114504" y="5311140"/>
            <a:ext cx="367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By - </a:t>
            </a:r>
            <a:r>
              <a:rPr lang="en-US" b="1" dirty="0">
                <a:latin typeface="Century Schoolbook" panose="02040604050505020304" pitchFamily="18" charset="0"/>
              </a:rPr>
              <a:t>Gautam N Chipkar</a:t>
            </a:r>
            <a:endParaRPr lang="en-IN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0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80A5C4-98E2-1B6C-6889-7F930575B73D}"/>
              </a:ext>
            </a:extLst>
          </p:cNvPr>
          <p:cNvSpPr txBox="1"/>
          <p:nvPr/>
        </p:nvSpPr>
        <p:spPr>
          <a:xfrm>
            <a:off x="599768" y="481781"/>
            <a:ext cx="749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Drawing object like rectangle , circle and text (stroke and filled)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23762-9728-D577-36AC-E16BAE1D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757" y="827886"/>
            <a:ext cx="3254475" cy="2601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D3FC99-3F60-09CA-99E1-ABA440A2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24" y="3089684"/>
            <a:ext cx="3378831" cy="2710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FFE187-7D8B-C1CB-75EA-0CB4EA230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9" y="851113"/>
            <a:ext cx="3457511" cy="2745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A13CC-18A0-EFC0-B892-C1CC42111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89" y="1014230"/>
            <a:ext cx="3988213" cy="1774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BF6A6-FC65-CD22-ADC0-FD8CB79ED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89" y="2801056"/>
            <a:ext cx="3192900" cy="25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26553-690F-AEE1-20AA-00D321D3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526" y="398534"/>
            <a:ext cx="5690903" cy="2402945"/>
          </a:xfrm>
          <a:prstGeom prst="rect">
            <a:avLst/>
          </a:prstGeom>
        </p:spPr>
      </p:pic>
      <p:pic>
        <p:nvPicPr>
          <p:cNvPr id="5" name="Picture 4" descr="A person holding his hand up&#10;&#10;AI-generated content may be incorrect.">
            <a:extLst>
              <a:ext uri="{FF2B5EF4-FFF2-40B4-BE49-F238E27FC236}">
                <a16:creationId xmlns:a16="http://schemas.microsoft.com/office/drawing/2014/main" id="{342986CF-AB77-4025-316F-766DF93D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17" y="2801479"/>
            <a:ext cx="4802323" cy="3845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1E517-669F-68E9-7F14-E3E0ACF2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1" y="1503285"/>
            <a:ext cx="6109678" cy="3851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1A269-1D05-CE13-5D6C-E0E10EA755EE}"/>
              </a:ext>
            </a:extLst>
          </p:cNvPr>
          <p:cNvSpPr txBox="1"/>
          <p:nvPr/>
        </p:nvSpPr>
        <p:spPr>
          <a:xfrm>
            <a:off x="325699" y="398534"/>
            <a:ext cx="5770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“Real-Time Hand Tracking using </a:t>
            </a:r>
            <a:r>
              <a:rPr lang="en-US" sz="1400" b="1" dirty="0" err="1"/>
              <a:t>MediaPipe</a:t>
            </a:r>
            <a:r>
              <a:rPr lang="en-US" sz="1400" b="1" dirty="0"/>
              <a:t> and OpenCV”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5618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1371-9411-4E6E-8A8F-43A394AB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Milestone 1 </a:t>
            </a:r>
            <a:r>
              <a:rPr lang="en-US" sz="1800" dirty="0"/>
              <a:t>: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  <a:t>The webcam feed will be integrated into the application using OpenCV.</a:t>
            </a:r>
            <a:br>
              <a:rPr lang="en-GB" sz="1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EA5C-1C30-B399-1D6E-30B243F2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077" y="2694039"/>
            <a:ext cx="9603275" cy="3755532"/>
          </a:xfrm>
        </p:spPr>
        <p:txBody>
          <a:bodyPr/>
          <a:lstStyle/>
          <a:p>
            <a:r>
              <a:rPr lang="en-US" dirty="0"/>
              <a:t>The webcam feed will be integrated into the application using OpenCV.</a:t>
            </a:r>
          </a:p>
          <a:p>
            <a:r>
              <a:rPr lang="en-US" dirty="0" err="1"/>
              <a:t>MediaPipe</a:t>
            </a:r>
            <a:r>
              <a:rPr lang="en-US" dirty="0"/>
              <a:t> Hands will be implemented to detect hands and extract landmark coordinates in real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02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5D6CAB-5BE6-EFDD-3232-AC0D0AEBB1E5}"/>
              </a:ext>
            </a:extLst>
          </p:cNvPr>
          <p:cNvSpPr txBox="1"/>
          <p:nvPr/>
        </p:nvSpPr>
        <p:spPr>
          <a:xfrm>
            <a:off x="816077" y="353961"/>
            <a:ext cx="713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Setting up Environment :</a:t>
            </a:r>
          </a:p>
          <a:p>
            <a:r>
              <a:rPr lang="en-US" dirty="0"/>
              <a:t>    Installing Python 3.10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E4584-BB53-4E7C-08E2-E4B273C9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148311"/>
            <a:ext cx="8630854" cy="943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432FF-0F87-6663-527F-242DC6BDB2CF}"/>
              </a:ext>
            </a:extLst>
          </p:cNvPr>
          <p:cNvSpPr txBox="1"/>
          <p:nvPr/>
        </p:nvSpPr>
        <p:spPr>
          <a:xfrm>
            <a:off x="934065" y="2389239"/>
            <a:ext cx="724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Activating the environment and using it :</a:t>
            </a:r>
          </a:p>
          <a:p>
            <a:endParaRPr lang="en-IN" dirty="0"/>
          </a:p>
        </p:txBody>
      </p:sp>
      <p:pic>
        <p:nvPicPr>
          <p:cNvPr id="7" name="Picture 6" descr="A black screen with white text">
            <a:extLst>
              <a:ext uri="{FF2B5EF4-FFF2-40B4-BE49-F238E27FC236}">
                <a16:creationId xmlns:a16="http://schemas.microsoft.com/office/drawing/2014/main" id="{3AAA58B2-86C5-4FD7-2F9E-FC4C3031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66" y="2832982"/>
            <a:ext cx="7328506" cy="30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B00F2-1278-0DF4-A1DC-65BE15375586}"/>
              </a:ext>
            </a:extLst>
          </p:cNvPr>
          <p:cNvSpPr txBox="1"/>
          <p:nvPr/>
        </p:nvSpPr>
        <p:spPr>
          <a:xfrm>
            <a:off x="560439" y="580103"/>
            <a:ext cx="8731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Checking if requirements are reached </a:t>
            </a:r>
          </a:p>
          <a:p>
            <a:pPr marL="285750" indent="-285750">
              <a:buFontTx/>
              <a:buChar char="-"/>
            </a:pPr>
            <a:r>
              <a:rPr lang="en-US" dirty="0"/>
              <a:t>Python 3.10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OpenCV library Installed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Mediapipe</a:t>
            </a:r>
            <a:r>
              <a:rPr lang="en-US" dirty="0"/>
              <a:t> library Installed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6653FD5-A5A3-BCBB-6722-D54692B9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2222090"/>
            <a:ext cx="9940413" cy="25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9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B2D7B-ADFA-9439-AB50-927F6D6CC67A}"/>
              </a:ext>
            </a:extLst>
          </p:cNvPr>
          <p:cNvSpPr txBox="1"/>
          <p:nvPr/>
        </p:nvSpPr>
        <p:spPr>
          <a:xfrm>
            <a:off x="707923" y="422787"/>
            <a:ext cx="980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Setting up  Working Directory :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30475-C633-4393-49BE-E9289D3F7778}"/>
              </a:ext>
            </a:extLst>
          </p:cNvPr>
          <p:cNvSpPr txBox="1"/>
          <p:nvPr/>
        </p:nvSpPr>
        <p:spPr>
          <a:xfrm>
            <a:off x="1818968" y="1130710"/>
            <a:ext cx="823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Directory ( null) </a:t>
            </a:r>
            <a:r>
              <a:rPr lang="en-US" b="1" dirty="0">
                <a:sym typeface="Wingdings" panose="05000000000000000000" pitchFamily="2" charset="2"/>
              </a:rPr>
              <a:t> Changed Directory ( Infosys Springboard Ex 1)</a:t>
            </a:r>
            <a:endParaRPr lang="en-IN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8A59D-3EB6-F971-0E84-940D3FBE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5" y="1895168"/>
            <a:ext cx="10606450" cy="18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6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98787-7F0C-0D48-274C-3C21E6FBFF98}"/>
              </a:ext>
            </a:extLst>
          </p:cNvPr>
          <p:cNvSpPr txBox="1"/>
          <p:nvPr/>
        </p:nvSpPr>
        <p:spPr>
          <a:xfrm>
            <a:off x="6164826" y="150083"/>
            <a:ext cx="673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“Loading and Displaying an Image using OpenCV”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D3AA1-A88B-0F98-CEE5-D424ADC3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7" y="678427"/>
            <a:ext cx="2600777" cy="262973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3AC54E-EC5A-658D-3601-442BF5F8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29" y="617442"/>
            <a:ext cx="8652387" cy="2629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8E71D-A0A4-D174-15A9-FBC11400C60C}"/>
              </a:ext>
            </a:extLst>
          </p:cNvPr>
          <p:cNvSpPr txBox="1"/>
          <p:nvPr/>
        </p:nvSpPr>
        <p:spPr>
          <a:xfrm>
            <a:off x="5338916" y="3345208"/>
            <a:ext cx="705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“Loading and Displaying a Grayscale Image using OpenCV”</a:t>
            </a:r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308A4F-8AF8-424C-07F6-E16B24A3A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3" y="3659913"/>
            <a:ext cx="2433629" cy="2433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000BC-877F-155C-39E1-E07098165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645" y="3877976"/>
            <a:ext cx="8799871" cy="16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7B05A-3996-3E84-3DEC-A5C40C64C176}"/>
              </a:ext>
            </a:extLst>
          </p:cNvPr>
          <p:cNvSpPr txBox="1"/>
          <p:nvPr/>
        </p:nvSpPr>
        <p:spPr>
          <a:xfrm>
            <a:off x="2458064" y="186813"/>
            <a:ext cx="63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Images both </a:t>
            </a:r>
            <a:r>
              <a:rPr lang="en-US" b="1" dirty="0"/>
              <a:t>Clockwise and Anti-Clockwise</a:t>
            </a:r>
            <a:endParaRPr lang="en-IN" b="1" dirty="0"/>
          </a:p>
        </p:txBody>
      </p:sp>
      <p:pic>
        <p:nvPicPr>
          <p:cNvPr id="4" name="Picture 3" descr="A butterfly on a plant&#10;&#10;AI-generated content may be incorrect.">
            <a:extLst>
              <a:ext uri="{FF2B5EF4-FFF2-40B4-BE49-F238E27FC236}">
                <a16:creationId xmlns:a16="http://schemas.microsoft.com/office/drawing/2014/main" id="{59F73D30-9DC5-228C-CEAE-C3413642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3" y="1252850"/>
            <a:ext cx="5289866" cy="3323121"/>
          </a:xfrm>
          <a:prstGeom prst="rect">
            <a:avLst/>
          </a:prstGeom>
        </p:spPr>
      </p:pic>
      <p:pic>
        <p:nvPicPr>
          <p:cNvPr id="6" name="Picture 5" descr="A butterfly on a leaf&#10;&#10;AI-generated content may be incorrect.">
            <a:extLst>
              <a:ext uri="{FF2B5EF4-FFF2-40B4-BE49-F238E27FC236}">
                <a16:creationId xmlns:a16="http://schemas.microsoft.com/office/drawing/2014/main" id="{4CAB16F8-9084-F220-0575-FA8C3899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28" y="1346722"/>
            <a:ext cx="6007509" cy="32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2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tterfly on a leaf&#10;&#10;AI-generated content may be incorrect.">
            <a:extLst>
              <a:ext uri="{FF2B5EF4-FFF2-40B4-BE49-F238E27FC236}">
                <a16:creationId xmlns:a16="http://schemas.microsoft.com/office/drawing/2014/main" id="{7CD233B4-FE3D-BC96-3B95-EB502108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" y="1083472"/>
            <a:ext cx="5093873" cy="410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A970F-9F21-7CC4-ACAF-A38CDB99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68" y="1083472"/>
            <a:ext cx="5116431" cy="4224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ED7C9-AA02-B73D-5E2E-8FF7AD111B56}"/>
              </a:ext>
            </a:extLst>
          </p:cNvPr>
          <p:cNvSpPr txBox="1"/>
          <p:nvPr/>
        </p:nvSpPr>
        <p:spPr>
          <a:xfrm>
            <a:off x="3057832" y="344128"/>
            <a:ext cx="619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PROCESSING TECHNIQUES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6811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341F02-5DC6-74DD-E023-5691B93EEC73}"/>
              </a:ext>
            </a:extLst>
          </p:cNvPr>
          <p:cNvSpPr txBox="1"/>
          <p:nvPr/>
        </p:nvSpPr>
        <p:spPr>
          <a:xfrm>
            <a:off x="1691640" y="426720"/>
            <a:ext cx="851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Capture Video Frames from Webcam and Save as Images using OpenCV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08272-16AB-309F-9306-001F23BA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2" y="1242060"/>
            <a:ext cx="5923168" cy="3794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131BC-12AA-8767-3AA8-202F01C4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80" y="1821180"/>
            <a:ext cx="6732154" cy="2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357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1521</TotalTime>
  <Words>170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Bookman Old Style</vt:lpstr>
      <vt:lpstr>Century Gothic</vt:lpstr>
      <vt:lpstr>Century Schoolbook</vt:lpstr>
      <vt:lpstr>Verdana</vt:lpstr>
      <vt:lpstr>Wingdings</vt:lpstr>
      <vt:lpstr>Gallery</vt:lpstr>
      <vt:lpstr>PowerPoint Presentation</vt:lpstr>
      <vt:lpstr>Milestone 1 : The webcam feed will be integrated into the application using OpenCV.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Gautam chipkar</dc:creator>
  <cp:lastModifiedBy>Gautam chipkar</cp:lastModifiedBy>
  <cp:revision>7</cp:revision>
  <dcterms:created xsi:type="dcterms:W3CDTF">2025-10-23T15:35:55Z</dcterms:created>
  <dcterms:modified xsi:type="dcterms:W3CDTF">2025-11-13T15:36:46Z</dcterms:modified>
</cp:coreProperties>
</file>